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0.5670103092783505</c:v>
                </c:pt>
                <c:pt idx="1">
                  <c:v>0.42268041237113402</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1.020408163265306E-2</c:v>
                </c:pt>
                <c:pt idx="1">
                  <c:v>0</c:v>
                </c:pt>
                <c:pt idx="2">
                  <c:v>1.020408163265306E-2</c:v>
                </c:pt>
                <c:pt idx="3">
                  <c:v>0</c:v>
                </c:pt>
                <c:pt idx="4">
                  <c:v>1.020408163265306E-2</c:v>
                </c:pt>
                <c:pt idx="5">
                  <c:v>0.97959183673469385</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6.0720458312721846</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Sheet1!$B$2:$B$6</c:f>
              <c:numCache>
                <c:formatCode>0.0</c:formatCode>
                <c:ptCount val="5"/>
                <c:pt idx="0">
                  <c:v>7.6415628018757191</c:v>
                </c:pt>
                <c:pt idx="1">
                  <c:v>7.4653790394030324</c:v>
                </c:pt>
                <c:pt idx="2">
                  <c:v>7.1144477520829206</c:v>
                </c:pt>
                <c:pt idx="3">
                  <c:v>7.0366028359927357</c:v>
                </c:pt>
                <c:pt idx="4">
                  <c:v>7.0169582226445346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Sheet1!$C$2:$C$6</c:f>
              <c:numCache>
                <c:formatCode>0.0</c:formatCode>
                <c:ptCount val="5"/>
                <c:pt idx="0">
                  <c:v>2.3584371981242809</c:v>
                </c:pt>
                <c:pt idx="1">
                  <c:v>2.5346209605969676</c:v>
                </c:pt>
                <c:pt idx="2">
                  <c:v>2.8855522479170794</c:v>
                </c:pt>
                <c:pt idx="3">
                  <c:v>2.9633971640072643</c:v>
                </c:pt>
                <c:pt idx="4">
                  <c:v>2.9830417773554654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Sheet1!$B$2:$B$6</c:f>
              <c:numCache>
                <c:formatCode>0.0</c:formatCode>
                <c:ptCount val="5"/>
                <c:pt idx="0">
                  <c:v>5.4334428366493643</c:v>
                </c:pt>
                <c:pt idx="1">
                  <c:v>6.0341817219694924</c:v>
                </c:pt>
                <c:pt idx="2">
                  <c:v>6.0386837214798783</c:v>
                </c:pt>
                <c:pt idx="3">
                  <c:v>6.0548491997819456</c:v>
                </c:pt>
                <c:pt idx="4">
                  <c:v>6.0720458312721846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Sheet1!$C$2:$C$6</c:f>
              <c:numCache>
                <c:formatCode>0.0</c:formatCode>
                <c:ptCount val="5"/>
                <c:pt idx="0">
                  <c:v>4.5665571633506357</c:v>
                </c:pt>
                <c:pt idx="1">
                  <c:v>3.9658182780305076</c:v>
                </c:pt>
                <c:pt idx="2">
                  <c:v>3.9613162785201217</c:v>
                </c:pt>
                <c:pt idx="3">
                  <c:v>3.9451508002180544</c:v>
                </c:pt>
                <c:pt idx="4">
                  <c:v>3.9279541687278154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0.5417585072091633</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0.59857177058949596</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0.16687733440297237</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1.7421756037967011</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0.16687733440297237</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0.39415341782691993</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6.0720458312721846</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AIREDALE GENERAL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AIREDALE GENERAL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AIREDALE GENERAL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AIREDALE GENERAL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AIREDALE GENERAL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AIREDALE GENERAL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AIREDALE GENERAL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AIREDALE GENERAL HOSPITAL (58)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AIREDALE GENERAL HOSPITAL (58)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AIREDALE GENERAL HOSPITAL (58)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AIREDALE GENERAL HOSPITAL (58)</c:v>
                </c:pt>
              </c:strCache>
            </c:strRef>
          </c:cat>
          <c:val>
            <c:numRef>
              <c:f>Sheet1!$G$2:$G$3</c:f>
              <c:numCache>
                <c:formatCode>0.0;;</c:formatCode>
                <c:ptCount val="2"/>
                <c:pt idx="0">
                  <c:v>9.0958471761852326</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AIREDALE GENERAL HOSPITAL (58)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AIREDALE GENERAL HOSPITAL (58)</c:v>
                </c:pt>
              </c:strCache>
            </c:strRef>
          </c:cat>
          <c:val>
            <c:numRef>
              <c:f>Sheet1!$I$2:$I$3</c:f>
              <c:numCache>
                <c:formatCode>0.0;;</c:formatCode>
                <c:ptCount val="2"/>
                <c:pt idx="0">
                  <c:v>0</c:v>
                </c:pt>
                <c:pt idx="1">
                  <c:v>9.2532685549928093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AIREDALE GENERAL HOSPITAL (58)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0.90415282381476736</c:v>
                </c:pt>
                <c:pt idx="1">
                  <c:v>0.74673144500719069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AIREDALE GENERAL HOSPITAL (65)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AIREDALE GENERAL HOSPITAL (65)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AIREDALE GENERAL HOSPITAL (65)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AIREDALE GENERAL HOSPITAL (65)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AIREDALE GENERAL HOSPITAL (65)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AIREDALE GENERAL HOSPITAL (65)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AIREDALE GENERAL HOSPITAL (65)</c:v>
                </c:pt>
              </c:strCache>
            </c:strRef>
          </c:cat>
          <c:val>
            <c:numRef>
              <c:f>Sheet1!$J$2:$J$3</c:f>
              <c:numCache>
                <c:formatCode>0.0;;</c:formatCode>
                <c:ptCount val="2"/>
                <c:pt idx="0">
                  <c:v>10</c:v>
                </c:pt>
                <c:pt idx="1">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AIREDALE GENERAL HOSPITAL (64)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AIREDALE GENERAL HOSPITAL (64)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AIREDALE GENERAL HOSPITAL (64)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AIREDALE GENERAL HOSPITAL (64)</c:v>
                </c:pt>
              </c:strCache>
            </c:strRef>
          </c:cat>
          <c:val>
            <c:numRef>
              <c:f>Sheet1!$G$2:$G$3</c:f>
              <c:numCache>
                <c:formatCode>0.0;;</c:formatCode>
                <c:ptCount val="2"/>
                <c:pt idx="0">
                  <c:v>7.7068092567948696</c:v>
                </c:pt>
                <c:pt idx="1">
                  <c:v>7.6383965635458209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AIREDALE GENERAL HOSPITAL (64)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AIREDALE GENERAL HOSPITAL (64)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AIREDALE GENERAL HOSPITAL (64)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2.2931907432051304</c:v>
                </c:pt>
                <c:pt idx="1">
                  <c:v>2.3616034364541791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AIREDALE GENERAL HOSPITAL (92)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AIREDALE GENERAL HOSPITAL (92)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AIREDALE GENERAL HOSPITAL (92)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AIREDALE GENERAL HOSPITAL (92)</c:v>
                </c:pt>
              </c:strCache>
            </c:strRef>
          </c:cat>
          <c:val>
            <c:numRef>
              <c:f>Sheet1!$G$2:$G$3</c:f>
              <c:numCache>
                <c:formatCode>0.0;;</c:formatCode>
                <c:ptCount val="2"/>
                <c:pt idx="0">
                  <c:v>9.6772689271322392</c:v>
                </c:pt>
                <c:pt idx="1">
                  <c:v>9.6687753077211713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AIREDALE GENERAL HOSPITAL (92)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AIREDALE GENERAL HOSPITAL (92)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AIREDALE GENERAL HOSPITAL (92)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0.32273107286776082</c:v>
                </c:pt>
                <c:pt idx="1">
                  <c:v>0.33122469227882867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AIREDALE GENERAL HOSPITAL (91)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AIREDALE GENERAL HOSPITAL (91)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AIREDALE GENERAL HOSPITAL (91)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AIREDALE GENERAL HOSPITAL (91)</c:v>
                </c:pt>
              </c:strCache>
            </c:strRef>
          </c:cat>
          <c:val>
            <c:numRef>
              <c:f>Sheet1!$G$2:$G$3</c:f>
              <c:numCache>
                <c:formatCode>0.0;;</c:formatCode>
                <c:ptCount val="2"/>
                <c:pt idx="0">
                  <c:v>9.0885284092486049</c:v>
                </c:pt>
                <c:pt idx="1">
                  <c:v>9.050376784717427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AIREDALE GENERAL HOSPITAL (91)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AIREDALE GENERAL HOSPITAL (91)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AIREDALE GENERAL HOSPITAL (91)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0.91147159075139506</c:v>
                </c:pt>
                <c:pt idx="1">
                  <c:v>0.94962321528257299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0.15957446808510639</c:v>
                </c:pt>
                <c:pt idx="1">
                  <c:v>0.84042553191489366</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AIREDALE GENERAL HOSPITAL (92)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AIREDALE GENERAL HOSPITAL (92)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AIREDALE GENERAL HOSPITAL (92)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AIREDALE GENERAL HOSPITAL (92)</c:v>
                </c:pt>
              </c:strCache>
            </c:strRef>
          </c:cat>
          <c:val>
            <c:numRef>
              <c:f>Sheet1!$G$2:$G$3</c:f>
              <c:numCache>
                <c:formatCode>0.0;;</c:formatCode>
                <c:ptCount val="2"/>
                <c:pt idx="0">
                  <c:v>7.7804213409052112</c:v>
                </c:pt>
                <c:pt idx="1">
                  <c:v>7.7074592982977599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AIREDALE GENERAL HOSPITAL (92)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AIREDALE GENERAL HOSPITAL (92)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AIREDALE GENERAL HOSPITAL (92)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2.2195786590947888</c:v>
                </c:pt>
                <c:pt idx="1">
                  <c:v>2.2925407017022401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AIREDALE GENERAL HOSPITAL (61)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AIREDALE GENERAL HOSPITAL (61)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AIREDALE GENERAL HOSPITAL (61)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AIREDALE GENERAL HOSPITAL (61)</c:v>
                </c:pt>
              </c:strCache>
            </c:strRef>
          </c:cat>
          <c:val>
            <c:numRef>
              <c:f>Sheet1!$G$2:$G$3</c:f>
              <c:numCache>
                <c:formatCode>0.0;;</c:formatCode>
                <c:ptCount val="2"/>
                <c:pt idx="0">
                  <c:v>8.7432676242223675</c:v>
                </c:pt>
                <c:pt idx="1">
                  <c:v>8.800465268203963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AIREDALE GENERAL HOSPITAL (61)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AIREDALE GENERAL HOSPITAL (61)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AIREDALE GENERAL HOSPITAL (61)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1.2567323757776325</c:v>
                </c:pt>
                <c:pt idx="1">
                  <c:v>1.199534731796037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AIREDALE GENERAL HOSPITAL (90)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AIREDALE GENERAL HOSPITAL (90)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AIREDALE GENERAL HOSPITAL (90)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AIREDALE GENERAL HOSPITAL (90)</c:v>
                </c:pt>
              </c:strCache>
            </c:strRef>
          </c:cat>
          <c:val>
            <c:numRef>
              <c:f>Sheet1!$G$2:$G$3</c:f>
              <c:numCache>
                <c:formatCode>0.0;;</c:formatCode>
                <c:ptCount val="2"/>
                <c:pt idx="0">
                  <c:v>8.9007747762795635</c:v>
                </c:pt>
                <c:pt idx="1">
                  <c:v>8.9440821742127774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AIREDALE GENERAL HOSPITAL (90)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AIREDALE GENERAL HOSPITAL (90)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AIREDALE GENERAL HOSPITAL (90)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1.0992252237204365</c:v>
                </c:pt>
                <c:pt idx="1">
                  <c:v>1.0559178257872226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Sheet1!$G$2:$G$3</c:f>
              <c:numCache>
                <c:formatCode>0.0;;</c:formatCode>
                <c:ptCount val="2"/>
                <c:pt idx="0">
                  <c:v>8.8512447084880286</c:v>
                </c:pt>
                <c:pt idx="1">
                  <c:v>8.8139751342871495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1.1487552915119714</c:v>
                </c:pt>
                <c:pt idx="1">
                  <c:v>1.1860248657128505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Sheet1!$G$2:$G$3</c:f>
              <c:numCache>
                <c:formatCode>0.0;;</c:formatCode>
                <c:ptCount val="2"/>
                <c:pt idx="0">
                  <c:v>9.3934326192047095</c:v>
                </c:pt>
                <c:pt idx="1">
                  <c:v>9.3673866815454243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0.60656738079529049</c:v>
                </c:pt>
                <c:pt idx="1">
                  <c:v>0.63261331845457569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Sheet1!$G$2:$G$3</c:f>
              <c:numCache>
                <c:formatCode>0.0;;</c:formatCode>
                <c:ptCount val="2"/>
                <c:pt idx="0">
                  <c:v>8.5532861877410298</c:v>
                </c:pt>
                <c:pt idx="1">
                  <c:v>8.4551967290173522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1.4467138122589702</c:v>
                </c:pt>
                <c:pt idx="1">
                  <c:v>1.5448032709826478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Sheet1!$G$2:$G$3</c:f>
              <c:numCache>
                <c:formatCode>0.0;;</c:formatCode>
                <c:ptCount val="2"/>
                <c:pt idx="0">
                  <c:v>9.1843960279966002</c:v>
                </c:pt>
                <c:pt idx="1">
                  <c:v>9.1524187202911804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0.81560397200339985</c:v>
                </c:pt>
                <c:pt idx="1">
                  <c:v>0.84758127970881958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Sheet1!$H$2:$H$3</c:f>
              <c:numCache>
                <c:formatCode>0.0;;</c:formatCode>
                <c:ptCount val="2"/>
                <c:pt idx="0">
                  <c:v>9.190394351243059</c:v>
                </c:pt>
                <c:pt idx="1">
                  <c:v>9.239999209543619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AIREDALE GENERAL HOSPITAL (92)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0.80960564875694097</c:v>
                </c:pt>
                <c:pt idx="1">
                  <c:v>0.76000079045638103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AIREDALE GENERAL HOSPITAL (83)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AIREDALE GENERAL HOSPITAL (83)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AIREDALE GENERAL HOSPITAL (83)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AIREDALE GENERAL HOSPITAL (83)</c:v>
                </c:pt>
              </c:strCache>
            </c:strRef>
          </c:cat>
          <c:val>
            <c:numRef>
              <c:f>Sheet1!$G$2:$G$3</c:f>
              <c:numCache>
                <c:formatCode>0.0;;</c:formatCode>
                <c:ptCount val="2"/>
                <c:pt idx="0">
                  <c:v>7.0393836364327296</c:v>
                </c:pt>
                <c:pt idx="1">
                  <c:v>6.9060975675544451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AIREDALE GENERAL HOSPITAL (83)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AIREDALE GENERAL HOSPITAL (83)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AIREDALE GENERAL HOSPITAL (83)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2.9606163635672704</c:v>
                </c:pt>
                <c:pt idx="1">
                  <c:v>3.0939024324455549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AIREDALE GENERAL HOSPITAL (85)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AIREDALE GENERAL HOSPITAL (85)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AIREDALE GENERAL HOSPITAL (85)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AIREDALE GENERAL HOSPITAL (85)</c:v>
                </c:pt>
              </c:strCache>
            </c:strRef>
          </c:cat>
          <c:val>
            <c:numRef>
              <c:f>Sheet1!$G$2:$G$3</c:f>
              <c:numCache>
                <c:formatCode>0.0;;</c:formatCode>
                <c:ptCount val="2"/>
                <c:pt idx="0">
                  <c:v>7.9200353369899386</c:v>
                </c:pt>
                <c:pt idx="1">
                  <c:v>7.8476624354086821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AIREDALE GENERAL HOSPITAL (85)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AIREDALE GENERAL HOSPITAL (85)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AIREDALE GENERAL HOSPITAL (85)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2.0799646630100614</c:v>
                </c:pt>
                <c:pt idx="1">
                  <c:v>2.1523375645913179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3</c:v>
                </c:pt>
                <c:pt idx="2">
                  <c:v>3</c:v>
                </c:pt>
                <c:pt idx="3">
                  <c:v>50</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AIREDALE GENERAL HOSPITAL (91)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AIREDALE GENERAL HOSPITAL (91)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AIREDALE GENERAL HOSPITAL (91)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AIREDALE GENERAL HOSPITAL (91)</c:v>
                </c:pt>
              </c:strCache>
            </c:strRef>
          </c:cat>
          <c:val>
            <c:numRef>
              <c:f>Sheet1!$G$2:$G$3</c:f>
              <c:numCache>
                <c:formatCode>0.0;;</c:formatCode>
                <c:ptCount val="2"/>
                <c:pt idx="0">
                  <c:v>9.1655020012168649</c:v>
                </c:pt>
                <c:pt idx="1">
                  <c:v>9.1342469481892117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AIREDALE GENERAL HOSPITAL (91)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AIREDALE GENERAL HOSPITAL (91)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AIREDALE GENERAL HOSPITAL (91)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0.83449799878313513</c:v>
                </c:pt>
                <c:pt idx="1">
                  <c:v>0.86575305181078832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AIREDALE GENERAL HOSPITAL (92)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AIREDALE GENERAL HOSPITAL (92)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AIREDALE GENERAL HOSPITAL (92)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AIREDALE GENERAL HOSPITAL (92)</c:v>
                </c:pt>
              </c:strCache>
            </c:strRef>
          </c:cat>
          <c:val>
            <c:numRef>
              <c:f>Sheet1!$G$2:$G$3</c:f>
              <c:numCache>
                <c:formatCode>0.0;;</c:formatCode>
                <c:ptCount val="2"/>
                <c:pt idx="0">
                  <c:v>6.5266004731656304</c:v>
                </c:pt>
                <c:pt idx="1">
                  <c:v>6.5386495052726641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AIREDALE GENERAL HOSPITAL (92)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AIREDALE GENERAL HOSPITAL (92)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AIREDALE GENERAL HOSPITAL (92)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3.4733995268343696</c:v>
                </c:pt>
                <c:pt idx="1">
                  <c:v>3.4613504947273359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AIREDALE GENERAL HOSPITAL (89)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AIREDALE GENERAL HOSPITAL (89)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AIREDALE GENERAL HOSPITAL (89)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AIREDALE GENERAL HOSPITAL (89)</c:v>
                </c:pt>
              </c:strCache>
            </c:strRef>
          </c:cat>
          <c:val>
            <c:numRef>
              <c:f>Sheet1!$G$2:$G$3</c:f>
              <c:numCache>
                <c:formatCode>0.0;;</c:formatCode>
                <c:ptCount val="2"/>
                <c:pt idx="0">
                  <c:v>7.454600035396914</c:v>
                </c:pt>
                <c:pt idx="1">
                  <c:v>7.4783486389699707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AIREDALE GENERAL HOSPITAL (89)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AIREDALE GENERAL HOSPITAL (89)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AIREDALE GENERAL HOSPITAL (89)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2.545399964603086</c:v>
                </c:pt>
                <c:pt idx="1">
                  <c:v>2.5216513610300293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AIREDALE GENERAL HOSPITAL (91)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AIREDALE GENERAL HOSPITAL (91)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AIREDALE GENERAL HOSPITAL (91)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AIREDALE GENERAL HOSPITAL (91)</c:v>
                </c:pt>
              </c:strCache>
            </c:strRef>
          </c:cat>
          <c:val>
            <c:numRef>
              <c:f>Sheet1!$G$2:$G$3</c:f>
              <c:numCache>
                <c:formatCode>0.0;;</c:formatCode>
                <c:ptCount val="2"/>
                <c:pt idx="0">
                  <c:v>7.230579945636439</c:v>
                </c:pt>
                <c:pt idx="1">
                  <c:v>7.2609648804937033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AIREDALE GENERAL HOSPITAL (91)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AIREDALE GENERAL HOSPITAL (91)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AIREDALE GENERAL HOSPITAL (91)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2.769420054363561</c:v>
                </c:pt>
                <c:pt idx="1">
                  <c:v>2.7390351195062967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AIREDALE GENERAL HOSPITAL (92)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AIREDALE GENERAL HOSPITAL (92)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AIREDALE GENERAL HOSPITAL (92)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AIREDALE GENERAL HOSPITAL (92)</c:v>
                </c:pt>
              </c:strCache>
            </c:strRef>
          </c:cat>
          <c:val>
            <c:numRef>
              <c:f>Sheet1!$G$2:$G$3</c:f>
              <c:numCache>
                <c:formatCode>0.0;;</c:formatCode>
                <c:ptCount val="2"/>
                <c:pt idx="0">
                  <c:v>8.3370275283244286</c:v>
                </c:pt>
                <c:pt idx="1">
                  <c:v>8.3565202531577079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AIREDALE GENERAL HOSPITAL (92)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AIREDALE GENERAL HOSPITAL (92)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AIREDALE GENERAL HOSPITAL (92)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1.6629724716755714</c:v>
                </c:pt>
                <c:pt idx="1">
                  <c:v>1.6434797468422921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AIREDALE GENERAL HOSPITAL (89)</c:v>
                </c:pt>
              </c:strCache>
            </c:strRef>
          </c:cat>
          <c:val>
            <c:numRef>
              <c:f>Sheet1!$D$2:$D$3</c:f>
              <c:numCache>
                <c:formatCode>0.0;;</c:formatCode>
                <c:ptCount val="2"/>
                <c:pt idx="0">
                  <c:v>0</c:v>
                </c:pt>
                <c:pt idx="1">
                  <c:v>5.7087832345766651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AIREDALE GENERAL HOSPITAL (89)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AIREDALE GENERAL HOSPITAL (89)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AIREDALE GENERAL HOSPITAL (89)</c:v>
                </c:pt>
              </c:strCache>
            </c:strRef>
          </c:cat>
          <c:val>
            <c:numRef>
              <c:f>Sheet1!$G$2:$G$3</c:f>
              <c:numCache>
                <c:formatCode>0.0;;</c:formatCode>
                <c:ptCount val="2"/>
                <c:pt idx="0">
                  <c:v>5.5871684387935909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AIREDALE GENERAL HOSPITAL (89)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AIREDALE GENERAL HOSPITAL (89)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AIREDALE GENERAL HOSPITAL (89)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4.4128315612064091</c:v>
                </c:pt>
                <c:pt idx="1">
                  <c:v>4.2912167654233349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AIREDALE GENERAL HOSPITAL (84)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AIREDALE GENERAL HOSPITAL (84)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AIREDALE GENERAL HOSPITAL (84)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AIREDALE GENERAL HOSPITAL (84)</c:v>
                </c:pt>
              </c:strCache>
            </c:strRef>
          </c:cat>
          <c:val>
            <c:numRef>
              <c:f>Sheet1!$G$2:$G$3</c:f>
              <c:numCache>
                <c:formatCode>0.0;;</c:formatCode>
                <c:ptCount val="2"/>
                <c:pt idx="0">
                  <c:v>7.7115309308617572</c:v>
                </c:pt>
                <c:pt idx="1">
                  <c:v>7.7694363422084853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AIREDALE GENERAL HOSPITAL (84)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AIREDALE GENERAL HOSPITAL (84)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AIREDALE GENERAL HOSPITAL (84)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2.2884690691382428</c:v>
                </c:pt>
                <c:pt idx="1">
                  <c:v>2.2305636577915147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7.1989735503440313</c:v>
                </c:pt>
                <c:pt idx="1">
                  <c:v>5.7527744828463252</c:v>
                </c:pt>
                <c:pt idx="2">
                  <c:v>7.3491856666798414</c:v>
                </c:pt>
                <c:pt idx="3">
                  <c:v>6.8938975313576432</c:v>
                </c:pt>
                <c:pt idx="4">
                  <c:v>6.1971729492433933</c:v>
                </c:pt>
                <c:pt idx="5">
                  <c:v>6.7812086477860847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6.5990906832829479</c:v>
                </c:pt>
                <c:pt idx="1">
                  <c:v>7.2023455156446792</c:v>
                </c:pt>
                <c:pt idx="2">
                  <c:v>7.1648088466951538</c:v>
                </c:pt>
                <c:pt idx="3">
                  <c:v>7.3634684670965047</c:v>
                </c:pt>
                <c:pt idx="4">
                  <c:v>7.3187781086574946</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8.4664698121250854</c:v>
                </c:pt>
                <c:pt idx="1">
                  <c:v>8.6956099181322486</c:v>
                </c:pt>
                <c:pt idx="2">
                  <c:v>8.6966260176095442</c:v>
                </c:pt>
                <c:pt idx="3">
                  <c:v>8.7358170113458016</c:v>
                </c:pt>
                <c:pt idx="4">
                  <c:v>8.983044514986636</c:v>
                </c:pt>
                <c:pt idx="5">
                  <c:v>8.5831625153980298</c:v>
                </c:pt>
                <c:pt idx="6">
                  <c:v>8.8550854089672466</c:v>
                </c:pt>
                <c:pt idx="7">
                  <c:v>8.2920371329058007</c:v>
                </c:pt>
                <c:pt idx="8">
                  <c:v>9.0762634164283451</c:v>
                </c:pt>
                <c:pt idx="9">
                  <c:v>9.2356356760661242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51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8.0889216380068358</c:v>
                </c:pt>
                <c:pt idx="1">
                  <c:v>7.5741189464705423</c:v>
                </c:pt>
                <c:pt idx="2">
                  <c:v>8.4225686993709896</c:v>
                </c:pt>
                <c:pt idx="3">
                  <c:v>7.8989736563460964</c:v>
                </c:pt>
                <c:pt idx="4">
                  <c:v>8.4583174526177185</c:v>
                </c:pt>
                <c:pt idx="5">
                  <c:v>8.3361756736451724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8.7579873037413432</c:v>
                </c:pt>
                <c:pt idx="1">
                  <c:v>9.0326147743534086</c:v>
                </c:pt>
                <c:pt idx="2">
                  <c:v>9.0945457578416136</c:v>
                </c:pt>
                <c:pt idx="3">
                  <c:v>9.192793457435922</c:v>
                </c:pt>
                <c:pt idx="4">
                  <c:v>9.1054557588185059</c:v>
                </c:pt>
                <c:pt idx="5">
                  <c:v>9.1846684284005971</c:v>
                </c:pt>
                <c:pt idx="6">
                  <c:v>9.2181460649086979</c:v>
                </c:pt>
                <c:pt idx="7">
                  <c:v>8.8941107370133619</c:v>
                </c:pt>
                <c:pt idx="8">
                  <c:v>9.3599335553162195</c:v>
                </c:pt>
                <c:pt idx="9">
                  <c:v>9.4058353538896728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8.7884240353456669</c:v>
                </c:pt>
                <c:pt idx="1">
                  <c:v>8.6478062993577396</c:v>
                </c:pt>
                <c:pt idx="2">
                  <c:v>8.4176090510176103</c:v>
                </c:pt>
                <c:pt idx="3">
                  <c:v>9.1941772896597911</c:v>
                </c:pt>
                <c:pt idx="4">
                  <c:v>8.6143697537978312</c:v>
                </c:pt>
                <c:pt idx="5">
                  <c:v>8.5923355867243814</c:v>
                </c:pt>
                <c:pt idx="6">
                  <c:v>8.2764276925884364</c:v>
                </c:pt>
                <c:pt idx="7">
                  <c:v>7.7480830158587901</c:v>
                </c:pt>
                <c:pt idx="8">
                  <c:v>8.2023489919929098</c:v>
                </c:pt>
                <c:pt idx="9">
                  <c:v>8.9279160346864188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8.5234953459842497</c:v>
                </c:pt>
                <c:pt idx="1">
                  <c:v>9.4754115782096573</c:v>
                </c:pt>
                <c:pt idx="2">
                  <c:v>8.8514572529532387</c:v>
                </c:pt>
                <c:pt idx="3">
                  <c:v>9.1827833427766556</c:v>
                </c:pt>
                <c:pt idx="4">
                  <c:v>9.6965444518967008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9.0457525858560945</c:v>
                </c:pt>
                <c:pt idx="1">
                  <c:v>8.7334690762788973</c:v>
                </c:pt>
                <c:pt idx="2">
                  <c:v>9.4294283670607673</c:v>
                </c:pt>
                <c:pt idx="3">
                  <c:v>8.7328328450922825</c:v>
                </c:pt>
                <c:pt idx="4">
                  <c:v>9.030384858023595</c:v>
                </c:pt>
                <c:pt idx="5">
                  <c:v>9.1167684515387322</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9.4585454254641625</c:v>
                </c:pt>
                <c:pt idx="1">
                  <c:v>9.6009476986445517</c:v>
                </c:pt>
                <c:pt idx="2">
                  <c:v>9.6439033185099152</c:v>
                </c:pt>
                <c:pt idx="3">
                  <c:v>9.7512502430832821</c:v>
                </c:pt>
                <c:pt idx="4">
                  <c:v>9.4134893814454514</c:v>
                </c:pt>
                <c:pt idx="5">
                  <c:v>9.4199261641652594</c:v>
                </c:pt>
                <c:pt idx="6">
                  <c:v>9.5294336855963806</c:v>
                </c:pt>
                <c:pt idx="7">
                  <c:v>9.1425357929169841</c:v>
                </c:pt>
                <c:pt idx="8">
                  <c:v>9.4073436871156968</c:v>
                </c:pt>
                <c:pt idx="9">
                  <c:v>9.6122143663335926</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8.5992692078693462</c:v>
                </c:pt>
                <c:pt idx="1">
                  <c:v>7.8538561095871851</c:v>
                </c:pt>
                <c:pt idx="2">
                  <c:v>8.5303227504912655</c:v>
                </c:pt>
                <c:pt idx="3">
                  <c:v>8.7400494898924581</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7.5592483989212926</c:v>
                </c:pt>
                <c:pt idx="1">
                  <c:v>6.9338556527974644</c:v>
                </c:pt>
                <c:pt idx="2">
                  <c:v>7.1750026425180877</c:v>
                </c:pt>
                <c:pt idx="3">
                  <c:v>7.2433644293058874</c:v>
                </c:pt>
                <c:pt idx="4">
                  <c:v>7.3535583892472891</c:v>
                </c:pt>
                <c:pt idx="5">
                  <c:v>7.5209702635475626</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7.9959438604971744</c:v>
                </c:pt>
                <c:pt idx="1">
                  <c:v>8.936434887026028</c:v>
                </c:pt>
                <c:pt idx="2">
                  <c:v>9.5963090362841701</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9.6238976941592398</c:v>
                </c:pt>
                <c:pt idx="1">
                  <c:v>8.9051173976818241</c:v>
                </c:pt>
                <c:pt idx="2">
                  <c:v>9.5890794870906433</c:v>
                </c:pt>
                <c:pt idx="3">
                  <c:v>9.6042843280437982</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9.2939804815780516</c:v>
                </c:pt>
                <c:pt idx="1">
                  <c:v>10</c:v>
                </c:pt>
                <c:pt idx="2">
                  <c:v>7.003934513661032</c:v>
                </c:pt>
                <c:pt idx="3">
                  <c:v>7.9517529886295373</c:v>
                </c:pt>
                <c:pt idx="4">
                  <c:v>9.6965444518967008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7.7773380362945304</c:v>
                </c:pt>
                <c:pt idx="1">
                  <c:v>9.1258539919523542</c:v>
                </c:pt>
                <c:pt idx="2">
                  <c:v>6.1530225076975773</c:v>
                </c:pt>
                <c:pt idx="3">
                  <c:v>7.1398637311437971</c:v>
                </c:pt>
                <c:pt idx="4">
                  <c:v>8.9736248367367377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8.6015464540292381</c:v>
                </c:pt>
                <c:pt idx="1">
                  <c:v>9.0606419351811329</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8.1535784502425575</c:v>
                </c:pt>
                <c:pt idx="1">
                  <c:v>8.9611098883355425</c:v>
                </c:pt>
                <c:pt idx="2">
                  <c:v>9.5834031080995832</c:v>
                </c:pt>
                <c:pt idx="3">
                  <c:v>9.5860402576700405</c:v>
                </c:pt>
                <c:pt idx="4">
                  <c:v>9.1542703626733601</c:v>
                </c:pt>
                <c:pt idx="5">
                  <c:v>8.629594646066451</c:v>
                </c:pt>
                <c:pt idx="6">
                  <c:v>8.897005952592421</c:v>
                </c:pt>
                <c:pt idx="7">
                  <c:v>8.5728966606428383</c:v>
                </c:pt>
                <c:pt idx="8">
                  <c:v>8.040825110990129</c:v>
                </c:pt>
                <c:pt idx="9">
                  <c:v>9.0958471761852326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6.9919051892106623</c:v>
                </c:pt>
                <c:pt idx="1">
                  <c:v>7.1596077316657194</c:v>
                </c:pt>
                <c:pt idx="2">
                  <c:v>7.7068092567948696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9.5124204785946098</c:v>
                </c:pt>
                <c:pt idx="1">
                  <c:v>10</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9.5661362636465697</c:v>
                </c:pt>
                <c:pt idx="1">
                  <c:v>9.6711022753656835</c:v>
                </c:pt>
                <c:pt idx="2">
                  <c:v>9.7597219306226233</c:v>
                </c:pt>
                <c:pt idx="3">
                  <c:v>9.8283145113826382</c:v>
                </c:pt>
                <c:pt idx="4">
                  <c:v>9.7216928691902975</c:v>
                </c:pt>
                <c:pt idx="5">
                  <c:v>8.5664478352358415</c:v>
                </c:pt>
                <c:pt idx="6">
                  <c:v>9.2359329109641131</c:v>
                </c:pt>
                <c:pt idx="7">
                  <c:v>9.3653440331151732</c:v>
                </c:pt>
                <c:pt idx="8">
                  <c:v>9.6857345457206989</c:v>
                </c:pt>
                <c:pt idx="9">
                  <c:v>9.6772689271322392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8.1738206759185186</c:v>
                </c:pt>
                <c:pt idx="1">
                  <c:v>7.9934364629268826</c:v>
                </c:pt>
                <c:pt idx="2">
                  <c:v>8.1607802298003236</c:v>
                </c:pt>
                <c:pt idx="3">
                  <c:v>7.9720035516280463</c:v>
                </c:pt>
                <c:pt idx="4">
                  <c:v>7.527784196187369</c:v>
                </c:pt>
                <c:pt idx="5">
                  <c:v>7.0803200976212706</c:v>
                </c:pt>
                <c:pt idx="6">
                  <c:v>7.8023428346303598</c:v>
                </c:pt>
                <c:pt idx="7">
                  <c:v>7.7804213409052112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9.0228538544914301</c:v>
                </c:pt>
                <c:pt idx="1">
                  <c:v>9.6743686558541295</c:v>
                </c:pt>
                <c:pt idx="2">
                  <c:v>8.8524621957835841</c:v>
                </c:pt>
                <c:pt idx="3">
                  <c:v>9.6531116646325348</c:v>
                </c:pt>
                <c:pt idx="4">
                  <c:v>9.4609081840481579</c:v>
                </c:pt>
                <c:pt idx="5">
                  <c:v>9.3097142470151137</c:v>
                </c:pt>
                <c:pt idx="6">
                  <c:v>9.167994113818386</c:v>
                </c:pt>
                <c:pt idx="7">
                  <c:v>8.9523506849630579</c:v>
                </c:pt>
                <c:pt idx="8">
                  <c:v>9.2878896589424773</c:v>
                </c:pt>
                <c:pt idx="9">
                  <c:v>9.0885284092486049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9.2270058632139627</c:v>
                </c:pt>
                <c:pt idx="1">
                  <c:v>8.8670637267000831</c:v>
                </c:pt>
                <c:pt idx="2">
                  <c:v>8.5830605623462652</c:v>
                </c:pt>
                <c:pt idx="3">
                  <c:v>8.6322680876929319</c:v>
                </c:pt>
                <c:pt idx="4">
                  <c:v>9.1116007253026776</c:v>
                </c:pt>
                <c:pt idx="5">
                  <c:v>8.9007747762795635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8.1098798719133729</c:v>
                </c:pt>
                <c:pt idx="1">
                  <c:v>8.4016445455765272</c:v>
                </c:pt>
                <c:pt idx="2">
                  <c:v>8.6776168453580276</c:v>
                </c:pt>
                <c:pt idx="3">
                  <c:v>8.5617627603507138</c:v>
                </c:pt>
                <c:pt idx="4">
                  <c:v>9.3770963324252854</c:v>
                </c:pt>
                <c:pt idx="5">
                  <c:v>8.6727542039529535</c:v>
                </c:pt>
                <c:pt idx="6">
                  <c:v>8.4136036958526663</c:v>
                </c:pt>
                <c:pt idx="7">
                  <c:v>7.4064223061377543</c:v>
                </c:pt>
                <c:pt idx="8">
                  <c:v>7.9517446480394014</c:v>
                </c:pt>
                <c:pt idx="9">
                  <c:v>8.7432676242223675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5.5871684387935909</c:v>
                </c:pt>
                <c:pt idx="1">
                  <c:v>6.0720458312721846</c:v>
                </c:pt>
                <c:pt idx="2">
                  <c:v>7.0965233097394824</c:v>
                </c:pt>
                <c:pt idx="3">
                  <c:v>6.7812086477860847</c:v>
                </c:pt>
                <c:pt idx="4">
                  <c:v>8.3361756736451724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6.5047790663973224</c:v>
                </c:pt>
                <c:pt idx="2">
                  <c:v>7.4474176619364432</c:v>
                </c:pt>
                <c:pt idx="3">
                  <c:v>7.0984121109983276</c:v>
                </c:pt>
                <c:pt idx="4">
                  <c:v>8.6337261289895988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9.180690499262699</c:v>
                </c:pt>
                <c:pt idx="1">
                  <c:v>9.4048644104248549</c:v>
                </c:pt>
                <c:pt idx="2">
                  <c:v>9.4757940522164752</c:v>
                </c:pt>
                <c:pt idx="3">
                  <c:v>9.4416749139140013</c:v>
                </c:pt>
                <c:pt idx="4">
                  <c:v>9.4603845412160013</c:v>
                </c:pt>
                <c:pt idx="5">
                  <c:v>9.4973816252441434</c:v>
                </c:pt>
                <c:pt idx="6">
                  <c:v>9.4882856931387263</c:v>
                </c:pt>
                <c:pt idx="7">
                  <c:v>9.0132939770881961</c:v>
                </c:pt>
                <c:pt idx="8">
                  <c:v>9.5175096825065513</c:v>
                </c:pt>
                <c:pt idx="9">
                  <c:v>9.3934326192047095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8.6591262592928011</c:v>
                </c:pt>
                <c:pt idx="1">
                  <c:v>8.8512447084880286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9.3494889528023268</c:v>
                </c:pt>
                <c:pt idx="1">
                  <c:v>9.5059795656070794</c:v>
                </c:pt>
                <c:pt idx="2">
                  <c:v>9.6565830936177885</c:v>
                </c:pt>
                <c:pt idx="3">
                  <c:v>9.5166497621402861</c:v>
                </c:pt>
                <c:pt idx="4">
                  <c:v>9.5158179085762793</c:v>
                </c:pt>
                <c:pt idx="5">
                  <c:v>9.4696628721796543</c:v>
                </c:pt>
                <c:pt idx="6">
                  <c:v>9.6196526844082335</c:v>
                </c:pt>
                <c:pt idx="7">
                  <c:v>8.7332188103398103</c:v>
                </c:pt>
                <c:pt idx="8">
                  <c:v>9.2738645259328614</c:v>
                </c:pt>
                <c:pt idx="9">
                  <c:v>9.1843960279966002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9.3133480391564785</c:v>
                </c:pt>
                <c:pt idx="1">
                  <c:v>8.903190157261907</c:v>
                </c:pt>
                <c:pt idx="2">
                  <c:v>8.7790601558801562</c:v>
                </c:pt>
                <c:pt idx="3">
                  <c:v>8.3485616367398663</c:v>
                </c:pt>
                <c:pt idx="4">
                  <c:v>8.6112810471882408</c:v>
                </c:pt>
                <c:pt idx="5">
                  <c:v>8.5532861877410298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7.5665265427786412</c:v>
                </c:pt>
                <c:pt idx="1">
                  <c:v>7.2190555519606088</c:v>
                </c:pt>
                <c:pt idx="2">
                  <c:v>6.2728691656374496</c:v>
                </c:pt>
                <c:pt idx="3">
                  <c:v>5.7774115069275531</c:v>
                </c:pt>
                <c:pt idx="4">
                  <c:v>5.7220236941837044</c:v>
                </c:pt>
                <c:pt idx="5">
                  <c:v>7.0393836364327296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8.869777674141833</c:v>
                </c:pt>
                <c:pt idx="1">
                  <c:v>9.0559038179640137</c:v>
                </c:pt>
                <c:pt idx="2">
                  <c:v>9.1454468662000412</c:v>
                </c:pt>
                <c:pt idx="3">
                  <c:v>9.0335898148165228</c:v>
                </c:pt>
                <c:pt idx="4">
                  <c:v>9.3780852924583709</c:v>
                </c:pt>
                <c:pt idx="5">
                  <c:v>9.4109867136382555</c:v>
                </c:pt>
                <c:pt idx="6">
                  <c:v>9.0784135984916894</c:v>
                </c:pt>
                <c:pt idx="7">
                  <c:v>8.5600496593585387</c:v>
                </c:pt>
                <c:pt idx="8">
                  <c:v>8.7812539972473349</c:v>
                </c:pt>
                <c:pt idx="9">
                  <c:v>9.190394351243059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8.6066359731006106</c:v>
                </c:pt>
                <c:pt idx="1">
                  <c:v>9.3043859915498022</c:v>
                </c:pt>
                <c:pt idx="2">
                  <c:v>9.1655020012168649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7.1275644597173633</c:v>
                </c:pt>
                <c:pt idx="1">
                  <c:v>7.2223794250472997</c:v>
                </c:pt>
                <c:pt idx="2">
                  <c:v>7.3903426283848912</c:v>
                </c:pt>
                <c:pt idx="3">
                  <c:v>7.9200353369899386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7.9239662170114684</c:v>
                </c:pt>
                <c:pt idx="1">
                  <c:v>7.7423301114847467</c:v>
                </c:pt>
                <c:pt idx="2">
                  <c:v>7.8813588876795677</c:v>
                </c:pt>
                <c:pt idx="3">
                  <c:v>7.0098150436185849</c:v>
                </c:pt>
                <c:pt idx="4">
                  <c:v>7.1355206403004328</c:v>
                </c:pt>
                <c:pt idx="5">
                  <c:v>7.454600035396914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4.6593168330311441</c:v>
                </c:pt>
                <c:pt idx="1">
                  <c:v>5.5253929345954047</c:v>
                </c:pt>
                <c:pt idx="2">
                  <c:v>5.3583788212834973</c:v>
                </c:pt>
                <c:pt idx="3">
                  <c:v>5.6719301766092194</c:v>
                </c:pt>
                <c:pt idx="4">
                  <c:v>6.2775925403923276</c:v>
                </c:pt>
                <c:pt idx="5">
                  <c:v>4.6419806048126553</c:v>
                </c:pt>
                <c:pt idx="6">
                  <c:v>5.3405352025101172</c:v>
                </c:pt>
                <c:pt idx="7">
                  <c:v>6.5266004731656304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Sheet1!$B$2:$B$6</c:f>
              <c:numCache>
                <c:formatCode>0.0</c:formatCode>
                <c:ptCount val="5"/>
                <c:pt idx="0">
                  <c:v>8.4663333333510291</c:v>
                </c:pt>
                <c:pt idx="1">
                  <c:v>8.4308540640519531</c:v>
                </c:pt>
                <c:pt idx="2">
                  <c:v>8.3408597475689561</c:v>
                </c:pt>
                <c:pt idx="3">
                  <c:v>8.2165707197004583</c:v>
                </c:pt>
                <c:pt idx="4">
                  <c:v>8.1566730561174392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Sheet1!$C$2:$C$6</c:f>
              <c:numCache>
                <c:formatCode>0.0</c:formatCode>
                <c:ptCount val="5"/>
                <c:pt idx="0">
                  <c:v>1.5336666666489709</c:v>
                </c:pt>
                <c:pt idx="1">
                  <c:v>1.5691459359480469</c:v>
                </c:pt>
                <c:pt idx="2">
                  <c:v>1.6591402524310439</c:v>
                </c:pt>
                <c:pt idx="3">
                  <c:v>1.7834292802995417</c:v>
                </c:pt>
                <c:pt idx="4">
                  <c:v>1.8433269438825608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8.2124537553206309</c:v>
                </c:pt>
                <c:pt idx="1">
                  <c:v>8.2077385884984864</c:v>
                </c:pt>
                <c:pt idx="2">
                  <c:v>9.1356521891511999</c:v>
                </c:pt>
                <c:pt idx="3">
                  <c:v>8.9038069919945944</c:v>
                </c:pt>
                <c:pt idx="4">
                  <c:v>8.9330168470429001</c:v>
                </c:pt>
                <c:pt idx="5">
                  <c:v>8.386678384546336</c:v>
                </c:pt>
                <c:pt idx="6">
                  <c:v>8.9708467173626136</c:v>
                </c:pt>
                <c:pt idx="7">
                  <c:v>8.2598920460818182</c:v>
                </c:pt>
                <c:pt idx="8">
                  <c:v>8.4285945873279058</c:v>
                </c:pt>
                <c:pt idx="9">
                  <c:v>8.3370275283244286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7.0312599197073613</c:v>
                </c:pt>
                <c:pt idx="1">
                  <c:v>7.7991222376863796</c:v>
                </c:pt>
                <c:pt idx="2">
                  <c:v>7.9582735442284189</c:v>
                </c:pt>
                <c:pt idx="3">
                  <c:v>8.433544166657839</c:v>
                </c:pt>
                <c:pt idx="4">
                  <c:v>7.6206922803920456</c:v>
                </c:pt>
                <c:pt idx="5">
                  <c:v>7.6465489206047659</c:v>
                </c:pt>
                <c:pt idx="6">
                  <c:v>7.8864632092243108</c:v>
                </c:pt>
                <c:pt idx="7">
                  <c:v>7.0798392610771304</c:v>
                </c:pt>
                <c:pt idx="8">
                  <c:v>7.4428431098489698</c:v>
                </c:pt>
                <c:pt idx="9">
                  <c:v>7.230579945636439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7.5559858005894531</c:v>
                </c:pt>
                <c:pt idx="1">
                  <c:v>7.8410540226715728</c:v>
                </c:pt>
                <c:pt idx="2">
                  <c:v>7.7115309308617572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8.8178013546109089</c:v>
                </c:pt>
                <c:pt idx="1">
                  <c:v>9.4014225342105107</c:v>
                </c:pt>
                <c:pt idx="2">
                  <c:v>9.6394217533389188</c:v>
                </c:pt>
                <c:pt idx="3">
                  <c:v>9.5746030045904877</c:v>
                </c:pt>
                <c:pt idx="4">
                  <c:v>2.881506223378318</c:v>
                </c:pt>
                <c:pt idx="5">
                  <c:v>2.4366852192554052</c:v>
                </c:pt>
                <c:pt idx="6">
                  <c:v>4.0239033651531502</c:v>
                </c:pt>
                <c:pt idx="7">
                  <c:v>5.1154533734652361</c:v>
                </c:pt>
                <c:pt idx="8">
                  <c:v>5.5871684387935909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6.9453244852496017</c:v>
                </c:pt>
                <c:pt idx="1">
                  <c:v>7.0965233097394824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9.0317512550248757</c:v>
                </c:pt>
                <c:pt idx="2">
                  <c:v>9.1138815673202949</c:v>
                </c:pt>
                <c:pt idx="3">
                  <c:v>9.5140801685124892</c:v>
                </c:pt>
                <c:pt idx="4">
                  <c:v>9.0349095089670151</c:v>
                </c:pt>
                <c:pt idx="5">
                  <c:v>8.9550854733731633</c:v>
                </c:pt>
                <c:pt idx="6">
                  <c:v>8.9145110031205732</c:v>
                </c:pt>
                <c:pt idx="7">
                  <c:v>8.7131620476348761</c:v>
                </c:pt>
                <c:pt idx="8">
                  <c:v>8.9541229198655437</c:v>
                </c:pt>
                <c:pt idx="9">
                  <c:v>8.7130126306706739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8.5214872394566648</c:v>
                </c:pt>
                <c:pt idx="1">
                  <c:v>8.2697709111598154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8.7694951843297524</c:v>
                </c:pt>
                <c:pt idx="1">
                  <c:v>7.9677204118094958</c:v>
                </c:pt>
                <c:pt idx="2">
                  <c:v>8.3705710765586456</c:v>
                </c:pt>
                <c:pt idx="3">
                  <c:v>8.55014843508269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8.1266335054154801</c:v>
                </c:pt>
                <c:pt idx="2">
                  <c:v>8.7621296387906487</c:v>
                </c:pt>
                <c:pt idx="3">
                  <c:v>8.0333783774201546</c:v>
                </c:pt>
                <c:pt idx="4">
                  <c:v>8.0816673415744251</c:v>
                </c:pt>
                <c:pt idx="5">
                  <c:v>8.304645319776121</c:v>
                </c:pt>
                <c:pt idx="6">
                  <c:v>7.6610165862330746</c:v>
                </c:pt>
                <c:pt idx="7">
                  <c:v>8.099878583817274</c:v>
                </c:pt>
                <c:pt idx="8">
                  <c:v>7.9832929453347647</c:v>
                </c:pt>
                <c:pt idx="9">
                  <c:v>9.2939804815780516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6.6495190795231247</c:v>
                </c:pt>
                <c:pt idx="2">
                  <c:v>8.0285972534535119</c:v>
                </c:pt>
                <c:pt idx="3">
                  <c:v>7.9470289543985562</c:v>
                </c:pt>
                <c:pt idx="4">
                  <c:v>8.026836118490019</c:v>
                </c:pt>
                <c:pt idx="5">
                  <c:v>7.3804660056365243</c:v>
                </c:pt>
                <c:pt idx="6">
                  <c:v>6.0700978861743753</c:v>
                </c:pt>
                <c:pt idx="7">
                  <c:v>5.8457659533213917</c:v>
                </c:pt>
                <c:pt idx="8">
                  <c:v>6.5832427273104539</c:v>
                </c:pt>
                <c:pt idx="9">
                  <c:v>7.003934513661032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7.8474469740374069</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8.5390067698163818</c:v>
                </c:pt>
                <c:pt idx="1">
                  <c:v>8.8322964554436538</c:v>
                </c:pt>
                <c:pt idx="2">
                  <c:v>8.6562273215816408</c:v>
                </c:pt>
                <c:pt idx="3">
                  <c:v>8.274182907157158</c:v>
                </c:pt>
                <c:pt idx="4">
                  <c:v>8.7459008414039658</c:v>
                </c:pt>
                <c:pt idx="5">
                  <c:v>9.0550624764288745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8.9249390885310369</c:v>
                </c:pt>
                <c:pt idx="2">
                  <c:v>9.1497174244280242</c:v>
                </c:pt>
                <c:pt idx="3">
                  <c:v>9.0632031319593445</c:v>
                </c:pt>
                <c:pt idx="4">
                  <c:v>8.4941215535975196</c:v>
                </c:pt>
                <c:pt idx="5">
                  <c:v>8.6498083516067776</c:v>
                </c:pt>
                <c:pt idx="6">
                  <c:v>8.7138234052559724</c:v>
                </c:pt>
                <c:pt idx="7">
                  <c:v>8.6329380894785128</c:v>
                </c:pt>
                <c:pt idx="8">
                  <c:v>8.7180007148661076</c:v>
                </c:pt>
                <c:pt idx="9">
                  <c:v>8.9463214640790891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9.3437000691881593</c:v>
                </c:pt>
                <c:pt idx="1">
                  <c:v>9.5791624738490615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9.0523323327401357</c:v>
                </c:pt>
                <c:pt idx="2">
                  <c:v>8.6475691572996336</c:v>
                </c:pt>
                <c:pt idx="3">
                  <c:v>8.6272454451394402</c:v>
                </c:pt>
                <c:pt idx="4">
                  <c:v>8.6541153778727811</c:v>
                </c:pt>
                <c:pt idx="5">
                  <c:v>8.5647132757838502</c:v>
                </c:pt>
                <c:pt idx="6">
                  <c:v>8.6089717752445711</c:v>
                </c:pt>
                <c:pt idx="7">
                  <c:v>8.283230577152592</c:v>
                </c:pt>
                <c:pt idx="8">
                  <c:v>8.7041927057547017</c:v>
                </c:pt>
                <c:pt idx="9">
                  <c:v>8.7293337506884079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7.7186688291986592</c:v>
                </c:pt>
                <c:pt idx="1">
                  <c:v>7.9806567429788116</c:v>
                </c:pt>
                <c:pt idx="2">
                  <c:v>7.9749248597095566</c:v>
                </c:pt>
                <c:pt idx="3">
                  <c:v>8.7551379221175942</c:v>
                </c:pt>
                <c:pt idx="4">
                  <c:v>8.8861189846304125</c:v>
                </c:pt>
                <c:pt idx="5">
                  <c:v>8.3344499385270918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7.1243602375224064</c:v>
                </c:pt>
                <c:pt idx="1">
                  <c:v>6.8856015151912251</c:v>
                </c:pt>
                <c:pt idx="2">
                  <c:v>7.3293200762551969</c:v>
                </c:pt>
                <c:pt idx="3">
                  <c:v>7.6203929731816649</c:v>
                </c:pt>
                <c:pt idx="4">
                  <c:v>7.5454724163861524</c:v>
                </c:pt>
                <c:pt idx="5">
                  <c:v>7.5322036146078961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7.6942927217606396</c:v>
                </c:pt>
                <c:pt idx="1">
                  <c:v>7.9517529886295373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6.8242757972181591</c:v>
                </c:pt>
                <c:pt idx="1">
                  <c:v>6.6331992932875741</c:v>
                </c:pt>
                <c:pt idx="2">
                  <c:v>7.0013876757817437</c:v>
                </c:pt>
                <c:pt idx="3">
                  <c:v>6.0336647442470399</c:v>
                </c:pt>
                <c:pt idx="4">
                  <c:v>6.3908743069760261</c:v>
                </c:pt>
                <c:pt idx="5">
                  <c:v>7.0460341246989051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7.9478756002855047</c:v>
                </c:pt>
                <c:pt idx="1">
                  <c:v>7.899224524225958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2">
                  <c:v>6.7306770874197159</c:v>
                </c:pt>
                <c:pt idx="3">
                  <c:v>6.6010347542245329</c:v>
                </c:pt>
                <c:pt idx="4">
                  <c:v>6.6722984396082792</c:v>
                </c:pt>
                <c:pt idx="5">
                  <c:v>4.9613370937498864</c:v>
                </c:pt>
                <c:pt idx="6">
                  <c:v>4.7547276725627707</c:v>
                </c:pt>
                <c:pt idx="7">
                  <c:v>6.6764561705329486</c:v>
                </c:pt>
                <c:pt idx="8">
                  <c:v>6.8779740553993944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Sheet1!$B$2:$B$6</c:f>
              <c:numCache>
                <c:formatCode>0.0</c:formatCode>
                <c:ptCount val="5"/>
                <c:pt idx="0">
                  <c:v>6.3638308188388661</c:v>
                </c:pt>
                <c:pt idx="1">
                  <c:v>6.5144559259750299</c:v>
                </c:pt>
                <c:pt idx="2">
                  <c:v>6.5957365078333936</c:v>
                </c:pt>
                <c:pt idx="3">
                  <c:v>6.9659182531282484</c:v>
                </c:pt>
                <c:pt idx="4">
                  <c:v>7.0237453414124911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Sheet1!$C$2:$C$6</c:f>
              <c:numCache>
                <c:formatCode>0.0</c:formatCode>
                <c:ptCount val="5"/>
                <c:pt idx="0">
                  <c:v>3.6361691811611339</c:v>
                </c:pt>
                <c:pt idx="1">
                  <c:v>3.4855440740249701</c:v>
                </c:pt>
                <c:pt idx="2">
                  <c:v>3.4042634921666064</c:v>
                </c:pt>
                <c:pt idx="3">
                  <c:v>3.0340817468717516</c:v>
                </c:pt>
                <c:pt idx="4">
                  <c:v>2.9762546585875089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5.5871890011558918</c:v>
                </c:pt>
                <c:pt idx="1">
                  <c:v>6.9725647385126868</c:v>
                </c:pt>
                <c:pt idx="2">
                  <c:v>6.0720458312721846</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0.55351965647728374</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0.18244002634806922</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1.9046478911996232</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0.18244002634807011</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0.48071169152615134</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6.7812086477860847</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0.9285714285714286</c:v>
                </c:pt>
                <c:pt idx="1">
                  <c:v>3.0612244897959179E-2</c:v>
                </c:pt>
                <c:pt idx="2">
                  <c:v>0</c:v>
                </c:pt>
                <c:pt idx="3">
                  <c:v>1.020408163265306E-2</c:v>
                </c:pt>
                <c:pt idx="4">
                  <c:v>3.0612244897959179E-2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0.27218104117022701</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0.88670185117056644</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0.24720584665694822</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2.580793831004371</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8.0357965730554426E-2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8.9136853002887282</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8.5741062030646162</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Sheet1!$B$2:$B$6</c:f>
              <c:numCache>
                <c:formatCode>0.0</c:formatCode>
                <c:ptCount val="5"/>
                <c:pt idx="0">
                  <c:v>9.0164860620917882</c:v>
                </c:pt>
                <c:pt idx="1">
                  <c:v>8.8500921854138177</c:v>
                </c:pt>
                <c:pt idx="2">
                  <c:v>8.7912232644261756</c:v>
                </c:pt>
                <c:pt idx="3">
                  <c:v>8.7830835394085351</c:v>
                </c:pt>
                <c:pt idx="4">
                  <c:v>8.7479960611100473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Sheet1!$C$2:$C$6</c:f>
              <c:numCache>
                <c:formatCode>0.0</c:formatCode>
                <c:ptCount val="5"/>
                <c:pt idx="0">
                  <c:v>0.98351393790821184</c:v>
                </c:pt>
                <c:pt idx="1">
                  <c:v>1.1499078145861823</c:v>
                </c:pt>
                <c:pt idx="2">
                  <c:v>1.2087767355738244</c:v>
                </c:pt>
                <c:pt idx="3">
                  <c:v>1.2169164605914649</c:v>
                </c:pt>
                <c:pt idx="4">
                  <c:v>1.2520039388899527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Sheet1!$B$2:$B$6</c:f>
              <c:numCache>
                <c:formatCode>0.0</c:formatCode>
                <c:ptCount val="5"/>
                <c:pt idx="0">
                  <c:v>8.0438528866919654</c:v>
                </c:pt>
                <c:pt idx="1">
                  <c:v>8.2578849266597771</c:v>
                </c:pt>
                <c:pt idx="2">
                  <c:v>8.280378761920419</c:v>
                </c:pt>
                <c:pt idx="3">
                  <c:v>8.3316898573842693</c:v>
                </c:pt>
                <c:pt idx="4">
                  <c:v>8.3572055472327715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Sheet1!$C$2:$C$6</c:f>
              <c:numCache>
                <c:formatCode>0.0</c:formatCode>
                <c:ptCount val="5"/>
                <c:pt idx="0">
                  <c:v>1.9561471133080346</c:v>
                </c:pt>
                <c:pt idx="1">
                  <c:v>1.7421150733402229</c:v>
                </c:pt>
                <c:pt idx="2">
                  <c:v>1.719621238079581</c:v>
                </c:pt>
                <c:pt idx="3">
                  <c:v>1.6683101426157307</c:v>
                </c:pt>
                <c:pt idx="4">
                  <c:v>1.6427944527672285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0.18747888580883743</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0.54892557878245274</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0.15303634730820992</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1.5976776698188582</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0.15303634730821081</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4.2383539951226012E-2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8.3361756736451724</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0.22763627779416851</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0.32525040238725644</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9.0677380442492961E-2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0.9466589371665286</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7.1138559980933991E-2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9.4058353538896728</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2.7764253218586887E-2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0.33994917868049157</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9.4775289377261984E-2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0.98944052280414851</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9.4775289377261984E-2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0.13481883936657901</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9.2356356760661242</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1.0892567942626057</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0.52760205840209284</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0.14709150925201975</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1.5356144072010114</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0.14709150925201975</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0.40317375506260333</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7.3187781086574946</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9.0972998174893949</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Sheet1!$B$2:$B$6</c:f>
              <c:numCache>
                <c:formatCode>0.0</c:formatCode>
                <c:ptCount val="5"/>
                <c:pt idx="0">
                  <c:v>9.1384258303729187</c:v>
                </c:pt>
                <c:pt idx="1">
                  <c:v>9.1313095504762529</c:v>
                </c:pt>
                <c:pt idx="2">
                  <c:v>9.0972998174893949</c:v>
                </c:pt>
                <c:pt idx="3">
                  <c:v>9.0673073637399355</c:v>
                </c:pt>
                <c:pt idx="4">
                  <c:v>9.063880562165501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Sheet1!$C$2:$C$6</c:f>
              <c:numCache>
                <c:formatCode>0.0</c:formatCode>
                <c:ptCount val="5"/>
                <c:pt idx="0">
                  <c:v>0.86157416962708133</c:v>
                </c:pt>
                <c:pt idx="1">
                  <c:v>0.86869044952374708</c:v>
                </c:pt>
                <c:pt idx="2">
                  <c:v>0.90270018251060513</c:v>
                </c:pt>
                <c:pt idx="3">
                  <c:v>0.93269263626006449</c:v>
                </c:pt>
                <c:pt idx="4">
                  <c:v>0.93611943783449902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0.82653061224489799</c:v>
                </c:pt>
                <c:pt idx="1">
                  <c:v>3.0612244897959179E-2</c:v>
                </c:pt>
                <c:pt idx="2">
                  <c:v>6.1224489795918373E-2</c:v>
                </c:pt>
                <c:pt idx="3">
                  <c:v>0</c:v>
                </c:pt>
                <c:pt idx="4">
                  <c:v>0</c:v>
                </c:pt>
                <c:pt idx="5">
                  <c:v>8.1632653061224497E-2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Sheet1!$B$2:$B$6</c:f>
              <c:numCache>
                <c:formatCode>0.0</c:formatCode>
                <c:ptCount val="5"/>
                <c:pt idx="0">
                  <c:v>8.2856738168055664</c:v>
                </c:pt>
                <c:pt idx="1">
                  <c:v>8.4068041925754162</c:v>
                </c:pt>
                <c:pt idx="2">
                  <c:v>8.5461277962911524</c:v>
                </c:pt>
                <c:pt idx="3">
                  <c:v>8.6288127409961515</c:v>
                </c:pt>
                <c:pt idx="4">
                  <c:v>8.6622991110654777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Sheet1!$C$2:$C$6</c:f>
              <c:numCache>
                <c:formatCode>0.0</c:formatCode>
                <c:ptCount val="5"/>
                <c:pt idx="0">
                  <c:v>1.7143261831944336</c:v>
                </c:pt>
                <c:pt idx="1">
                  <c:v>1.5931958074245838</c:v>
                </c:pt>
                <c:pt idx="2">
                  <c:v>1.4538722037088476</c:v>
                </c:pt>
                <c:pt idx="3">
                  <c:v>1.3711872590038485</c:v>
                </c:pt>
                <c:pt idx="4">
                  <c:v>1.3377008889345223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0.69963394837657855</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0.50079392681660728</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0.13961760259767786</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1.4575878861948395</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0.13961760259767786</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0.19916919709183034</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8.9279160346864188</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0.74897569887645687</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0.35018055796538761</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9.7627721426720271E-2</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1.019219507145138</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9.7627721426720271E-2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0.26771088305800284</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9.6965444518967008</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0.49842411819124521</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0.19394697886931489</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5.4070967659143321E-2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0.56449320134731806</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5.4070967659143321E-2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0.10901941138283355</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9.6122143663335926</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0.2660459166543605</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0.65297575889639781</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0.18204475959010491</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1.9005213625420252</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0.1820447595901058</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0.65297575889639781</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4.8208623860688249E-3</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7.5209702635475626</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0.21051388547547401</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0.29182081774828461</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8.1357462182301887E-2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0.84936031791203703</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8.1357462182301887E-2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0.11603270403445798</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9.1167684515387322</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0.23262290839894462</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0.11890286144007334</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1.2413289387898203</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0.11890286144007334</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0.12175745894733581</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8.7400494898924581</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3.2057109447171328E-2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0.35901361096972728</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0.10009031056377893</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1.0449285870037599</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0.10009031056377893</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7.7576645774419362E-2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9.0606419351811329</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0.81064680262549338</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0.39971104649069034</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0.11143645131159019</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1.1633806804459255</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0.11143645131159019</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0.23938854448107527</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9.5963090362841701</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0.68278085132883426</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0.22194859866045036</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6.1877609902074582E-2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0.64599343450876745</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6.1877609902074582E-2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9.5153120915680844E-2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9.6042843280437982</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0.54081632653061229</c:v>
                </c:pt>
                <c:pt idx="1">
                  <c:v>0</c:v>
                </c:pt>
                <c:pt idx="2">
                  <c:v>0.34693877551020408</c:v>
                </c:pt>
                <c:pt idx="3">
                  <c:v>0</c:v>
                </c:pt>
                <c:pt idx="4">
                  <c:v>0</c:v>
                </c:pt>
                <c:pt idx="5">
                  <c:v>8.1632653061224497E-2</c:v>
                </c:pt>
                <c:pt idx="6">
                  <c:v>0</c:v>
                </c:pt>
                <c:pt idx="7">
                  <c:v>0</c:v>
                </c:pt>
                <c:pt idx="8">
                  <c:v>3.0612244897959179E-2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Sheet1!$B$2:$B$6</c:f>
              <c:numCache>
                <c:formatCode>0.0</c:formatCode>
                <c:ptCount val="5"/>
                <c:pt idx="0">
                  <c:v>9.1152503526588582</c:v>
                </c:pt>
                <c:pt idx="1">
                  <c:v>8.991005397868097</c:v>
                </c:pt>
                <c:pt idx="2">
                  <c:v>8.8856669716653442</c:v>
                </c:pt>
                <c:pt idx="3">
                  <c:v>8.8684791102065628</c:v>
                </c:pt>
                <c:pt idx="4">
                  <c:v>8.7858274974699508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Sheet1!$C$2:$C$6</c:f>
              <c:numCache>
                <c:formatCode>0.0</c:formatCode>
                <c:ptCount val="5"/>
                <c:pt idx="0">
                  <c:v>0.88474964734114181</c:v>
                </c:pt>
                <c:pt idx="1">
                  <c:v>1.008994602131903</c:v>
                </c:pt>
                <c:pt idx="2">
                  <c:v>1.1143330283346558</c:v>
                </c:pt>
                <c:pt idx="3">
                  <c:v>1.1315208897934372</c:v>
                </c:pt>
                <c:pt idx="4">
                  <c:v>1.2141725025300492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Sheet1!$B$2:$B$6</c:f>
              <c:numCache>
                <c:formatCode>0.0</c:formatCode>
                <c:ptCount val="5"/>
                <c:pt idx="0">
                  <c:v>8.0970813494483185</c:v>
                </c:pt>
                <c:pt idx="1">
                  <c:v>8.1839399814001421</c:v>
                </c:pt>
                <c:pt idx="2">
                  <c:v>8.2410632500314236</c:v>
                </c:pt>
                <c:pt idx="3">
                  <c:v>8.283471024382429</c:v>
                </c:pt>
                <c:pt idx="4">
                  <c:v>8.4113799351677443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Sheet1!$C$2:$C$6</c:f>
              <c:numCache>
                <c:formatCode>0.0</c:formatCode>
                <c:ptCount val="5"/>
                <c:pt idx="0">
                  <c:v>1.9029186505516815</c:v>
                </c:pt>
                <c:pt idx="1">
                  <c:v>1.8160600185998579</c:v>
                </c:pt>
                <c:pt idx="2">
                  <c:v>1.7589367499685764</c:v>
                </c:pt>
                <c:pt idx="3">
                  <c:v>1.716528975617571</c:v>
                </c:pt>
                <c:pt idx="4">
                  <c:v>1.5886200648322557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0.61768650085960886</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0.18718943028625112</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5.2187013637171376E-2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0.54482498967857751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5.2187013637171376E-2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0.18718943028625112</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0.3623570692849345</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10</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9.1503258617112948E-2</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0.43066539495323486</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0.12006629223195731</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1.2534749905563993</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0.12006629223195908</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0.37313126839949895</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9.0958471761852326</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0.82342391714624075</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0.25481746558220486</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7.1041204254923329E-2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0.74166005443494143</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7.1041204254923329E-2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5.8890369134795506E-2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9.6772689271322392</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0.24577987030177351</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0.56090055197277522</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0.15637488030247404</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1.6325314787910958</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0.15637488030247404</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0.13701627389697002</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7.7068092567948696</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8.6508889183307254</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Sheet1!$B$2:$B$6</c:f>
              <c:numCache>
                <c:formatCode>0.0</c:formatCode>
                <c:ptCount val="5"/>
                <c:pt idx="0">
                  <c:v>9.1962146276023713</c:v>
                </c:pt>
                <c:pt idx="1">
                  <c:v>9.0134470920184171</c:v>
                </c:pt>
                <c:pt idx="2">
                  <c:v>8.9394342212022426</c:v>
                </c:pt>
                <c:pt idx="3">
                  <c:v>8.9263640723214763</c:v>
                </c:pt>
                <c:pt idx="4">
                  <c:v>8.7640074210178938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Sheet1!$C$2:$C$6</c:f>
              <c:numCache>
                <c:formatCode>0.0</c:formatCode>
                <c:ptCount val="5"/>
                <c:pt idx="0">
                  <c:v>0.80378537239762871</c:v>
                </c:pt>
                <c:pt idx="1">
                  <c:v>0.9865529079815829</c:v>
                </c:pt>
                <c:pt idx="2">
                  <c:v>1.0605657787977574</c:v>
                </c:pt>
                <c:pt idx="3">
                  <c:v>1.0736359276785237</c:v>
                </c:pt>
                <c:pt idx="4">
                  <c:v>1.2359925789821062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7.1428571428571425E-2</c:v>
                </c:pt>
                <c:pt idx="2">
                  <c:v>0.1224489795918367</c:v>
                </c:pt>
                <c:pt idx="3">
                  <c:v>0.33673469387755101</c:v>
                </c:pt>
                <c:pt idx="4">
                  <c:v>0.46938775510204078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Sheet1!$B$2:$B$6</c:f>
              <c:numCache>
                <c:formatCode>0.0</c:formatCode>
                <c:ptCount val="5"/>
                <c:pt idx="0">
                  <c:v>7.961798624278436</c:v>
                </c:pt>
                <c:pt idx="1">
                  <c:v>8.009617597987015</c:v>
                </c:pt>
                <c:pt idx="2">
                  <c:v>8.0549825929410943</c:v>
                </c:pt>
                <c:pt idx="3">
                  <c:v>8.1012759437185107</c:v>
                </c:pt>
                <c:pt idx="4">
                  <c:v>8.1322033065093802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Sheet1!$C$2:$C$6</c:f>
              <c:numCache>
                <c:formatCode>0.0</c:formatCode>
                <c:ptCount val="5"/>
                <c:pt idx="0">
                  <c:v>2.038201375721564</c:v>
                </c:pt>
                <c:pt idx="1">
                  <c:v>1.990382402012985</c:v>
                </c:pt>
                <c:pt idx="2">
                  <c:v>1.9450174070589057</c:v>
                </c:pt>
                <c:pt idx="3">
                  <c:v>1.8987240562814893</c:v>
                </c:pt>
                <c:pt idx="4">
                  <c:v>1.8677966934906198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0.14865546696923992</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0.34168061337131839</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9.5258000423948275E-2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0.99447995738182371</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9.5258000423948275E-2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0.21119930064143944</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8.9007747762795635</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0.3213934710521773</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0.51298212376129371</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0.14301558078048515</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1.4930622944690377</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0.14301558078048515</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0.2921133871285484</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8.7432676242223675</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0.4477957720719612</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0.17272642981316899</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1.8032393268264322</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0.17272642981316899</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0.37341705274042525</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7.7804213409052112</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0.20536379534832605</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0.27139716138622205</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7.5663499486557484E-2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0.78991615832651618</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7.5663499486557484E-2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9.8702472029232879E-2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9.0885284092486049</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0.39684386206187039</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0.29911227256920903</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8.3390265271626518E-2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0.87058249264422116</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8.3390265271626518E-2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7.1942396057350422E-2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9.1843960279966002</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0.41413815933833753</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0.34148391239036968</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9.5203161661100211E-2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0.99390744850805035</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9.5203161661100211E-2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0.21114459117230311</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8.5532861877410298</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0.22700935875409733</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0.21808510493939437</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6.0800496738155019E-2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0.63474852648442592</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6.0800496738155019E-2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0.16272155054867454</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9.3934326192047095</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3.4680993861804232E-2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0.39601100070886286</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0.11040490621110521</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1.1526114965138454</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0.11040490621110521</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0.11066532433803111</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8.8512447084880286</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0.69193309060375352</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0.26971360203243933</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7.5194135725896061E-2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0.78501606751398256</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7.5194135725896061E-2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9.6824728857717091E-2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9.1655020012168649</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0.12619036449753906</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0.44590989830953998</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0.12431634579177153</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1.2978449444103815</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0.12431634579177064</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0.18700667005746219</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7.9200353369899386</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0.48204389428010597</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0.16444845313048262</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1.7168184292433839</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0.16444845313048262</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0.36340330547230515</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7.0393836364327296</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0.6688547500694817</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0.3194214954211656</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8.9052324760318768E-2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0.92969358729190077</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8.9052324760318768E-2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0.1452979434396493</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9.190394351243059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7.1412512253631268</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Sheet1!$B$2:$B$6</c:f>
              <c:numCache>
                <c:formatCode>0.0</c:formatCode>
                <c:ptCount val="5"/>
                <c:pt idx="0">
                  <c:v>8.4305933943544691</c:v>
                </c:pt>
                <c:pt idx="1">
                  <c:v>8.1739003213462063</c:v>
                </c:pt>
                <c:pt idx="2">
                  <c:v>8.1046884385609648</c:v>
                </c:pt>
                <c:pt idx="3">
                  <c:v>8.0011467351524104</c:v>
                </c:pt>
                <c:pt idx="4">
                  <c:v>7.9447937192049141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Sheet1!$C$2:$C$6</c:f>
              <c:numCache>
                <c:formatCode>0.0</c:formatCode>
                <c:ptCount val="5"/>
                <c:pt idx="0">
                  <c:v>1.5694066056455309</c:v>
                </c:pt>
                <c:pt idx="1">
                  <c:v>1.8260996786537937</c:v>
                </c:pt>
                <c:pt idx="2">
                  <c:v>1.8953115614390352</c:v>
                </c:pt>
                <c:pt idx="3">
                  <c:v>1.9988532648475896</c:v>
                </c:pt>
                <c:pt idx="4">
                  <c:v>2.0552062807950859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Sheet1!$B$2:$B$6</c:f>
              <c:numCache>
                <c:formatCode>0.0</c:formatCode>
                <c:ptCount val="5"/>
                <c:pt idx="0">
                  <c:v>6.5639058317985892</c:v>
                </c:pt>
                <c:pt idx="1">
                  <c:v>6.7721088865818784</c:v>
                </c:pt>
                <c:pt idx="2">
                  <c:v>6.999985590065303</c:v>
                </c:pt>
                <c:pt idx="3">
                  <c:v>7.0107771403168888</c:v>
                </c:pt>
                <c:pt idx="4">
                  <c:v>7.1412512253631268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Sheet1!$C$2:$C$6</c:f>
              <c:numCache>
                <c:formatCode>0.0</c:formatCode>
                <c:ptCount val="5"/>
                <c:pt idx="0">
                  <c:v>3.4360941682014108</c:v>
                </c:pt>
                <c:pt idx="1">
                  <c:v>3.2278911134181216</c:v>
                </c:pt>
                <c:pt idx="2">
                  <c:v>3.000014409934697</c:v>
                </c:pt>
                <c:pt idx="3">
                  <c:v>2.9892228596831112</c:v>
                </c:pt>
                <c:pt idx="4">
                  <c:v>2.8587487746368732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3.822980545092669E-2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0.48908135715734602</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0.13635222574600725</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1.4234978169320698</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0.13635222574600725</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0.15158453618283829</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7.230579945636439</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0.27785880938594687</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0.60285560384992998</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0.16807163508779155</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1.7546439328488947</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0.16807163508779155</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0.36810672499457553</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7.454600035396914</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0.18362736946515668</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0.70831225674322518</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0.1974721614650381</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2.0615812408810061</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0.19747216146503721</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0.42523494040542964</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6.5266004731656304</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0.4210632090990396</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0.56345468906965746</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0.15708695462901279</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1.6399654333435443</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0.15708695462901368</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0.30217831942583118</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7.7115309308617572</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0.29591836734693883</c:v>
                </c:pt>
                <c:pt idx="1">
                  <c:v>0.23469387755102039</c:v>
                </c:pt>
                <c:pt idx="2">
                  <c:v>0.48979591836734693</c:v>
                </c:pt>
                <c:pt idx="3">
                  <c:v>4.0816326530612249E-2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0.58444571599474715</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1.6018621946821057</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0.44658720351309356</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4.6623067998529226</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0.28057197624011998</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5.5871684387935909</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0.34813905691681146</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0.39758500442186673</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0.11084372667821096</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1.1571927196917748</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0.11084372667821007</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0.16833077170791455</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8.3370275283244286</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7.9047679702050786</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Sheet1!$B$2:$B$6</c:f>
              <c:numCache>
                <c:formatCode>0.0</c:formatCode>
                <c:ptCount val="5"/>
                <c:pt idx="0">
                  <c:v>9.0277879018559304</c:v>
                </c:pt>
                <c:pt idx="1">
                  <c:v>8.9993429830410552</c:v>
                </c:pt>
                <c:pt idx="2">
                  <c:v>8.7637887561109924</c:v>
                </c:pt>
                <c:pt idx="3">
                  <c:v>8.7466527722672733</c:v>
                </c:pt>
                <c:pt idx="4">
                  <c:v>8.7317369583310658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Sheet1!$C$2:$C$6</c:f>
              <c:numCache>
                <c:formatCode>0.0</c:formatCode>
                <c:ptCount val="5"/>
                <c:pt idx="0">
                  <c:v>0.97221209814406961</c:v>
                </c:pt>
                <c:pt idx="1">
                  <c:v>1.0006570169589448</c:v>
                </c:pt>
                <c:pt idx="2">
                  <c:v>1.2362112438890076</c:v>
                </c:pt>
                <c:pt idx="3">
                  <c:v>1.2533472277327267</c:v>
                </c:pt>
                <c:pt idx="4">
                  <c:v>1.2682630416689342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Sheet1!$B$2:$B$6</c:f>
              <c:numCache>
                <c:formatCode>0.0</c:formatCode>
                <c:ptCount val="5"/>
                <c:pt idx="0">
                  <c:v>7.8006776068358006</c:v>
                </c:pt>
                <c:pt idx="1">
                  <c:v>7.9047679702050786</c:v>
                </c:pt>
                <c:pt idx="2">
                  <c:v>8.0521243285688051</c:v>
                </c:pt>
                <c:pt idx="3">
                  <c:v>8.0742026908187672</c:v>
                </c:pt>
                <c:pt idx="4">
                  <c:v>8.2110290023300578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Sheet1!$C$2:$C$6</c:f>
              <c:numCache>
                <c:formatCode>0.0</c:formatCode>
                <c:ptCount val="5"/>
                <c:pt idx="0">
                  <c:v>2.1993223931641994</c:v>
                </c:pt>
                <c:pt idx="1">
                  <c:v>2.0952320297949214</c:v>
                </c:pt>
                <c:pt idx="2">
                  <c:v>1.9478756714311949</c:v>
                </c:pt>
                <c:pt idx="3">
                  <c:v>1.9257973091812328</c:v>
                </c:pt>
                <c:pt idx="4">
                  <c:v>1.7889709976699422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0.4410880390169174</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0.14262901394266603</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1.4890265917386749</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0.14262901394266514</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6.7744125084423956E-2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7.0965233097394824</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0.27157468045260558</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8.7698359118299152E-2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0.91555837882669167</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8.7698359118299152E-2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0.26992065241971375</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8.7130126306706739</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8.2192395537582712</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Sheet1!$B$2:$B$6</c:f>
              <c:numCache>
                <c:formatCode>0.0</c:formatCode>
                <c:ptCount val="5"/>
                <c:pt idx="0">
                  <c:v>8.436499219444384</c:v>
                </c:pt>
                <c:pt idx="1">
                  <c:v>8.2192395537582712</c:v>
                </c:pt>
                <c:pt idx="2">
                  <c:v>8.1866343104152772</c:v>
                </c:pt>
                <c:pt idx="3">
                  <c:v>8.1717453105633684</c:v>
                </c:pt>
                <c:pt idx="4">
                  <c:v>8.1495990532324765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Sheet1!$C$2:$C$6</c:f>
              <c:numCache>
                <c:formatCode>0.0</c:formatCode>
                <c:ptCount val="5"/>
                <c:pt idx="0">
                  <c:v>1.563500780555616</c:v>
                </c:pt>
                <c:pt idx="1">
                  <c:v>1.7807604462417288</c:v>
                </c:pt>
                <c:pt idx="2">
                  <c:v>1.8133656895847228</c:v>
                </c:pt>
                <c:pt idx="3">
                  <c:v>1.8282546894366316</c:v>
                </c:pt>
                <c:pt idx="4">
                  <c:v>1.8504009467675235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Sheet1!$B$2:$B$6</c:f>
              <c:numCache>
                <c:formatCode>0.0</c:formatCode>
                <c:ptCount val="5"/>
                <c:pt idx="0">
                  <c:v>7.3125940769622888</c:v>
                </c:pt>
                <c:pt idx="1">
                  <c:v>7.3139410721148197</c:v>
                </c:pt>
                <c:pt idx="2">
                  <c:v>7.4371973724051079</c:v>
                </c:pt>
                <c:pt idx="3">
                  <c:v>7.4997662166934589</c:v>
                </c:pt>
                <c:pt idx="4">
                  <c:v>7.6924415383337532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Sheet1!$C$2:$C$6</c:f>
              <c:numCache>
                <c:formatCode>0.0</c:formatCode>
                <c:ptCount val="5"/>
                <c:pt idx="0">
                  <c:v>2.6874059230377112</c:v>
                </c:pt>
                <c:pt idx="1">
                  <c:v>2.6860589278851803</c:v>
                </c:pt>
                <c:pt idx="2">
                  <c:v>2.5628026275948921</c:v>
                </c:pt>
                <c:pt idx="3">
                  <c:v>2.5002337833065411</c:v>
                </c:pt>
                <c:pt idx="4">
                  <c:v>2.3075584616662468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0.17204301075268821</c:v>
                </c:pt>
                <c:pt idx="1">
                  <c:v>0.82795698924731187</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0.87961476618505152</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0.60360076692914877</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0.16827938098304429</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1.7568127704073113</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0.16827938098304429</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0.46995667909682126</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9.2939804815780516</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0.16666192639259281</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0.97335127795756771</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0.27136305900847635</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2.8329916873827568</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0.27136305900847546</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0.1940566977366629</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7.003934513661032</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4.5110459779218459E-2</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0.45052069602717904</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0.1256018017227003</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1.3112649212492551</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0.1256018017227003</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9.6390417446913901E-2</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8.2697709111598154</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0.57271102698750109</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0.39357957455335502</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0.10972704277757028</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1.1455346988118968</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0.10972704277756939</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0.37365454512402074</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8.55014843508269</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0.41224026693375038</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0.31609085974501028</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8.812376843539127E-2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0.91999959150854593</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6.4051010723682467E-2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9.5791624738490615</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0.40784119278372177</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0.11693721324748818</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1.2208078516150946</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0.11693721324748729</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0.23438173098796788</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8.7293337506884079</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0.3343417317417936</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0.10648001135011675</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1.1116361531651187</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0.10648001135011675</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0.21624084454850134</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9.0550624764288745</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0.27739443586127965</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9.4639589756274844E-2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0.98802383808795469</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9.4639589756274844E-2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0.20088995117547626</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8.9463214640790891</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4.6489609668969756E-2</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0.49915912675194551</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0.13916183256227477</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1.4528297119379161</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0.13916183256227566</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0.49915912675194463</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0.10425904290036314</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7.9517529886295373</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0.12971058326411367</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0.54610737141850318</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0.15225065216554157</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1.5894751244313969</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0.15225065216554157</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0.20570550557858347</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7.0460341246989051</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0.93877551020408168</c:v>
                </c:pt>
                <c:pt idx="1">
                  <c:v>5.1020408163265307E-2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0.51361512086543559</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0.55505454489502259</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0.15474505723702059</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1.6155163581139993</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0.15474505723702059</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2.025103136627493E-2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8.3344499385270918</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0.30771250457408872</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0.48796543276433724</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0.13604111436847433</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1.4202498584604122</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0.13604111436847255</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0.34385426503531669</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7.5322036146078961</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0.49630633917640843</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0.43068467646268616</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0.12007166777263478</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1.253531110435457</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0.12007166777263478</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0.38424271078431893</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7.899224524225958</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0.29133276086271831</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0.24284688343970284</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2.5352868758381844</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0.24284688343970373</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0.72628039073686068</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6.8779740553993944</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7.9853750744251508</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Sheet1!$B$2:$B$6</c:f>
              <c:numCache>
                <c:formatCode>0.0</c:formatCode>
                <c:ptCount val="5"/>
                <c:pt idx="0">
                  <c:v>8.3811214116627468</c:v>
                </c:pt>
                <c:pt idx="1">
                  <c:v>8.3705255737799735</c:v>
                </c:pt>
                <c:pt idx="2">
                  <c:v>8.2334350816116828</c:v>
                </c:pt>
                <c:pt idx="3">
                  <c:v>8.1798075127780816</c:v>
                </c:pt>
                <c:pt idx="4">
                  <c:v>8.1779015786086156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Sheet1!$C$2:$C$6</c:f>
              <c:numCache>
                <c:formatCode>0.0</c:formatCode>
                <c:ptCount val="5"/>
                <c:pt idx="0">
                  <c:v>1.6188785883372532</c:v>
                </c:pt>
                <c:pt idx="1">
                  <c:v>1.6294744262200265</c:v>
                </c:pt>
                <c:pt idx="2">
                  <c:v>1.7665649183883172</c:v>
                </c:pt>
                <c:pt idx="3">
                  <c:v>1.8201924872219184</c:v>
                </c:pt>
                <c:pt idx="4">
                  <c:v>1.8220984213913844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Sheet1!$B$2:$B$6</c:f>
              <c:numCache>
                <c:formatCode>0.0</c:formatCode>
                <c:ptCount val="5"/>
                <c:pt idx="0">
                  <c:v>7.0340563551588957</c:v>
                </c:pt>
                <c:pt idx="1">
                  <c:v>7.3176047195826612</c:v>
                </c:pt>
                <c:pt idx="2">
                  <c:v>7.4028619893756966</c:v>
                </c:pt>
                <c:pt idx="3">
                  <c:v>7.6177073203342376</c:v>
                </c:pt>
                <c:pt idx="4">
                  <c:v>7.7317224576805259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Sheet1!$C$2:$C$6</c:f>
              <c:numCache>
                <c:formatCode>0.0</c:formatCode>
                <c:ptCount val="5"/>
                <c:pt idx="0">
                  <c:v>2.9659436448411043</c:v>
                </c:pt>
                <c:pt idx="1">
                  <c:v>2.6823952804173388</c:v>
                </c:pt>
                <c:pt idx="2">
                  <c:v>2.5971380106243034</c:v>
                </c:pt>
                <c:pt idx="3">
                  <c:v>2.3822926796657624</c:v>
                </c:pt>
                <c:pt idx="4">
                  <c:v>2.2682775423194741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9.1402010010449786E-2</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0.80459215152488373</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0.22431427629103329</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2.3418090966977392</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0.22431427629103329</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0.44754204610904402</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6.4807771335970257</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0.28732993230808024</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0.11560369199498055</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1.2068860796646206</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0.11560369199498055</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0.29893550026381632</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9.0147820288242109</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0.21239171109754018</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0.51668624071781366</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0.14404826089403677</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1.5038433277758791</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0.14404826089403677</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8.2592884218430029E-2</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8.4605660608542141</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287418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RCF | Airedale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284533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RCF | Airedale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284533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RCF | Airedale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443198"/>
          </a:xfrm>
        </p:spPr>
        <p:txBody>
          <a:bodyPr/>
          <a:lstStyle/>
          <a:p>
            <a:r>
              <a:rPr lang="en-GB" sz="3200">
                <a:latin typeface="Arial" panose="020B0604020202020204" pitchFamily="34" charset="0"/>
                <a:cs typeface="Arial" panose="020B0604020202020204" pitchFamily="34" charset="0"/>
              </a:rPr>
              <a:t>Airedale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674266223"/>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812889935"/>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737876762"/>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538231230"/>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814262086"/>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17%</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16%</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94</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32692487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1342380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76107532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6119584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7362219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8433448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0030153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7899237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7602115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75592861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7927791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41732794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1441272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8111126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134456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4078626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40015539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3887056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0161453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19345150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9438723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73204781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73016628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7330951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7452998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20283310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8346041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3449384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26680644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20297631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9643967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9561159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3579025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69258739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2348348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3652555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020977232"/>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71833345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9998176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12764700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66257121"/>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During your labour, were you ever sent home when you were worried about yourself or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90098650"/>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B8. Were you given enough support for your mental health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B15. If you raised a concern during your antenatal care,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G5. Did the midwife or midwifery team that you saw or spoke to appear to be aware of the medical history of you and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5128725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you have confidence and trust in the staff caring for you during your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G7. Did the midwife or midwifery team that you saw or spoke to take your personal circumstances into account when giving you advice?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G14. In the four weeks after the birth of your baby, did you receive help and advice from a midwife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137367850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359852948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During your labour, were you ever sent home when you were worried about yourself or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B8. Were you given enough support for your mental health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386206149"/>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49008008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Complaints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G19. At any point during your maternity care journey, did you consider making a complaint about the care you received?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Airedale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Being sent home when they were worried about themselves or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Receiving help and advice from a midwife about feeding baby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enough support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Complaints: </a:t>
            </a:r>
            <a:r>
              <a:rPr kumimoji="0" lang="en-GB" sz="1400" b="0" i="0" u="none" strike="noStrike" kern="1200" cap="none" spc="0" normalizeH="0" baseline="0" noProof="0">
                <a:ln>
                  <a:noFill/>
                </a:ln>
                <a:solidFill>
                  <a:prstClr val="black"/>
                </a:solidFill>
                <a:effectLst/>
                <a:uLnTx/>
                <a:uFillTx/>
                <a:latin typeface="Arial"/>
                <a:ea typeface="+mj-ea"/>
                <a:cs typeface="+mj-cs"/>
              </a:rPr>
              <a:t>Considering making a complaint about the care they received during their maternity journey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Feeding your baby: </a:t>
            </a:r>
            <a:r>
              <a:rPr lang="en-GB" sz="1400" b="0" noProof="0">
                <a:solidFill>
                  <a:prstClr val="black"/>
                </a:solidFill>
                <a:latin typeface="Arial"/>
              </a:rPr>
              <a:t>Midwives giving enough support and advice to feed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lang="en-GB" sz="1400" b="0">
                <a:solidFill>
                  <a:prstClr val="black"/>
                </a:solidFill>
                <a:latin typeface="Arial"/>
              </a:rPr>
              <a:t>Information from midwife or doctor to help decide where to have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asked about mental health by midwives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Airedale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4675464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290030443"/>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8052809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8646641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02354469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87806770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238925914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5801185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238127504"/>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7677917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5237899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131956460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31817733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71892917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29740917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85582945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42835830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108776164"/>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469851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656110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40545960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74118548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16243040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26215124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21646071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42327001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1363119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86782071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28515954"/>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08072469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91048788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8707450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2367233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1637554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225317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5755706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47320172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96437810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382860263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3815873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13592645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57996415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75468527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8628777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8573171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9685580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735924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99656828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69636202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61737321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8861417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69515051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20838795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73204041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282220808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127695057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395296532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02636284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74699328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54856432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135076224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0150186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9543028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24434283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2060046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425641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439657550"/>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373179828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84091608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26300306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78493050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56112924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02580565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41053490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6000824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5272874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3359045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802089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74161094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74511937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68451474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659409509"/>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6262049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388645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3071661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34439527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41192147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78883527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6481701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4645503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40961526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13823172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69327772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80781235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38222797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94207078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56523365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414696545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546461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9188797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3079797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16633535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1725028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21264350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4423027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296583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8294838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071121503"/>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47140426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58412353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37383557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567292992"/>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246234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1435679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6748836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818156396"/>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79190228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13929586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29622801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10721260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33508484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49647542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54741126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337091119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41560466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86871487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57701817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61377599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59554967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207418449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68279895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23586054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64032765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93600636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421873635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40894927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112042338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378176368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60016051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87439511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62925783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34099439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247653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868276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4904382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32812523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835390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113782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4062916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9324273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403919605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38173231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8381884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31756682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91040567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24264960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40112981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42842483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3695925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942475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11389592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40784085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91478655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6134097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248530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4589548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16577861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120497733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3679685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406708986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15899151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34510912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7209609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52786592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2472527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5868998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4034666208"/>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98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318753826"/>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343703791"/>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505431171"/>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57%</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720797376"/>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427934660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8188145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5234513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5552572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6234165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5963461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36186312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5177985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26335242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8643598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1510094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1777563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5347136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085417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7906126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5478146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3699793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9722247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32342787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7800688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64568379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0907807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5642932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7525346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4981511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0050195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39844465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21694990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917440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9413578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0836824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2294793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18075026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1591296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16707</Words>
  <Application>Microsoft Office PowerPoint</Application>
  <PresentationFormat>Widescreen</PresentationFormat>
  <Paragraphs>1950</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Airedale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2025-11-28T15:19:50Z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